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es Bence" initials="BB" lastIdx="1" clrIdx="0">
    <p:extLst>
      <p:ext uri="{19B8F6BF-5375-455C-9EA6-DF929625EA0E}">
        <p15:presenceInfo xmlns:p15="http://schemas.microsoft.com/office/powerpoint/2012/main" userId="S-1-5-21-3144643186-2900958290-3357042225-15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C803EC-2BB6-45FE-B917-BCC2B8DFC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EA8170C-8006-408A-B7A1-7BC2961FF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4D90264-C6DA-47BA-829C-C3879EAC0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B395CFD-B54A-4259-87DD-2E3C77DA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B885F98-8AB4-4903-B778-8F466ECB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678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379D97-80E2-4280-BB9C-1470345C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F287A4A-E019-4828-A1B6-728A65A94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DA143A6-F09C-4620-8D8D-8B287650F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EE4BE95-3C68-4734-9DB2-CE8EEEB7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3D47E68-8ACF-4578-AD24-8699594D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760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A4B2B54-DDA0-439B-B3D7-4B60E98E1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D071AA1-A26F-4C58-A335-34749B8DA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E3A8B63-3EC3-4977-BDCE-850B3801A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AC432C-D71C-4E14-9021-C8BA4CCA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E874888-E647-49EF-AFBA-9337CDCC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533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B723E1-8298-42FD-94B8-0311A45A1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535EA1-8909-4FEF-99AB-6934C27FF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A356A36-CFCC-4EED-8DF1-EF15F466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606B1F-444F-413F-B5D9-B8389F32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0AC76E-7F5E-4DB0-AF0F-7CD6F3F0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699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6A4232-9B52-4350-9DF2-C2F15F92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F28ED41-C709-4700-8789-E9C0C61C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F9BF70A-5771-4930-A954-00BA992B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46BD900-EAB0-42F1-B3DC-9D0D0C14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4F2566E-EA8A-43C5-87DF-71B027677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35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038830-4080-4D17-BE2B-35D5FCDD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1BB97B-77FA-41BE-9DC8-7C5D8F531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3B185F5-1448-41FB-B579-E93B4D6A7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D7E6728-55D9-4794-BE22-9BEB455F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01A6787-5C70-4AB7-933D-FFBCBC01F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51C2A4-9ACF-4370-9854-0D09215A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9577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6B7433-7E8B-4CF5-A096-86E4EC69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93EF025-6F9F-4D81-B71B-CAEEBC4F3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16AF402-856E-444A-8F87-7B14D21AF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D3FFC2F-4F48-41A9-A7C4-E72DFAFFB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CF4DC2B-6EF3-43F6-93CA-589FEE676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62B65E0-8129-4905-ABD6-3A89039E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06B7D1A-06FD-4D68-A13C-0F09616B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221374E-0B5D-4561-8150-0CECAEF4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235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285AC1-6C5F-4AA7-A22F-2F4C7EE8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7B319E3-E988-49E7-911A-10851079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C90DCB9-9779-4B7D-95AD-C044B03E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0A97FB7-A27F-4D63-9E1F-2F2DCCAC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4360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C7465DC-46DA-4B6B-82A0-B31755E6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5985B63-D598-4DC8-BD23-AD4018F4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4D68C92-EEB8-445C-AB6E-F1286664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075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9E9402-5E4C-4A4D-8917-D4DF2A5E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3170AC-42E8-48EB-8F4B-B1DBDE75B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E1E3B9C-7F4C-46A7-AD6B-AB03534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22191E2-EEF8-434B-98C9-B2559B6C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9A17AEE-C68E-44AD-8D05-0BE0F785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E1729ED-5773-49D2-B53D-4322F2CD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121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49C23F-6776-4256-9B4E-EEE62BED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CCC8091-AD77-44C7-AE5D-F6629069C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6E91745-062D-4602-A01D-78212C7A7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04D0466-189C-428C-A91A-2BC5A4D0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BDC9B6C-B2A6-493F-AD6F-67E60484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53BA83A-B90B-4471-889C-A9D4488A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967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C41C064-FB97-482D-9A22-A7EEDB583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87A5463-2B8E-4E0D-8269-2A307461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9BC45-3763-47FE-A86E-0AFE692203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AFD40-B98D-4472-B980-59CDE8299F4E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37C3F0-968E-4A6F-8E26-7D37D087D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9511CDC-4B66-46C3-8B60-D9AF2DD42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96BB-F0BE-41B9-840C-0B5DBA70A1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554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336111-079C-484C-983A-2F10CE73D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" y="-581025"/>
            <a:ext cx="8239125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PC GSM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10C9FD7-637C-4BD0-8CA9-24EFFE54D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600" y="4752974"/>
            <a:ext cx="3295650" cy="2600325"/>
          </a:xfrm>
        </p:spPr>
        <p:txBody>
          <a:bodyPr/>
          <a:lstStyle/>
          <a:p>
            <a:pPr algn="l"/>
            <a:r>
              <a:rPr lang="hu-HU" u="sng" dirty="0">
                <a:solidFill>
                  <a:schemeClr val="bg2">
                    <a:lumMod val="50000"/>
                  </a:schemeClr>
                </a:solidFill>
              </a:rPr>
              <a:t>Csapattagok:</a:t>
            </a:r>
          </a:p>
          <a:p>
            <a:pPr algn="l"/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Kerek Milán</a:t>
            </a:r>
          </a:p>
          <a:p>
            <a:pPr algn="l"/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Kökény Tamás</a:t>
            </a:r>
          </a:p>
          <a:p>
            <a:pPr algn="l"/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Béres Bence</a:t>
            </a:r>
          </a:p>
        </p:txBody>
      </p:sp>
    </p:spTree>
    <p:extLst>
      <p:ext uri="{BB962C8B-B14F-4D97-AF65-F5344CB8AC3E}">
        <p14:creationId xmlns:p14="http://schemas.microsoft.com/office/powerpoint/2010/main" val="312445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406C94-FB3F-4CB1-8AA7-A988C6F4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0"/>
            <a:ext cx="10515600" cy="1325563"/>
          </a:xfrm>
        </p:spPr>
        <p:txBody>
          <a:bodyPr/>
          <a:lstStyle/>
          <a:p>
            <a:r>
              <a:rPr lang="hu-HU" dirty="0">
                <a:solidFill>
                  <a:schemeClr val="accent2"/>
                </a:solidFill>
              </a:rPr>
              <a:t>Rólunk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CF73BCE-665A-46A6-BBBD-5AB5B5074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0650" y="854075"/>
            <a:ext cx="5181600" cy="4351338"/>
          </a:xfrm>
        </p:spPr>
        <p:txBody>
          <a:bodyPr/>
          <a:lstStyle/>
          <a:p>
            <a:r>
              <a:rPr lang="hu-HU" dirty="0">
                <a:solidFill>
                  <a:schemeClr val="accent2"/>
                </a:solidFill>
              </a:rPr>
              <a:t>Számítógépekkel foglalkozunk.</a:t>
            </a:r>
          </a:p>
          <a:p>
            <a:r>
              <a:rPr lang="hu-HU" dirty="0">
                <a:solidFill>
                  <a:schemeClr val="accent2"/>
                </a:solidFill>
              </a:rPr>
              <a:t>Árusítjuk illetve szereljük őket.</a:t>
            </a:r>
          </a:p>
          <a:p>
            <a:r>
              <a:rPr lang="hu-HU" dirty="0">
                <a:solidFill>
                  <a:schemeClr val="accent2"/>
                </a:solidFill>
              </a:rPr>
              <a:t>Ezek mellett árulunk perifériákat is.</a:t>
            </a:r>
          </a:p>
          <a:p>
            <a:r>
              <a:rPr lang="hu-HU" dirty="0">
                <a:solidFill>
                  <a:schemeClr val="accent2"/>
                </a:solidFill>
              </a:rPr>
              <a:t>Szimpla alkatrészek is </a:t>
            </a:r>
            <a:r>
              <a:rPr lang="hu-HU" dirty="0" err="1">
                <a:solidFill>
                  <a:schemeClr val="accent2"/>
                </a:solidFill>
              </a:rPr>
              <a:t>vásárolhatóak</a:t>
            </a:r>
            <a:r>
              <a:rPr lang="hu-HU" dirty="0">
                <a:solidFill>
                  <a:schemeClr val="accent2"/>
                </a:solidFill>
              </a:rPr>
              <a:t>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7154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F14FE3-D0DF-4E29-B1D4-70A0A256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Főoldal: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848C44F3-435B-4788-9ED7-F0242C98B6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29" y="1905000"/>
            <a:ext cx="7993996" cy="4029075"/>
          </a:xfr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3D29A43B-E838-481D-BD57-F2414EF7C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175" y="1368425"/>
            <a:ext cx="5181600" cy="4351338"/>
          </a:xfrm>
        </p:spPr>
        <p:txBody>
          <a:bodyPr/>
          <a:lstStyle/>
          <a:p>
            <a:r>
              <a:rPr lang="hu-HU" dirty="0"/>
              <a:t>Itt található minden menüpont.</a:t>
            </a:r>
          </a:p>
          <a:p>
            <a:r>
              <a:rPr lang="hu-HU" dirty="0"/>
              <a:t>El tudsz jutni a gépházak, alaplapok, </a:t>
            </a:r>
            <a:r>
              <a:rPr lang="hu-HU" dirty="0" err="1"/>
              <a:t>ramok</a:t>
            </a:r>
            <a:r>
              <a:rPr lang="hu-HU" dirty="0"/>
              <a:t>, perifériák vásárlásához.</a:t>
            </a:r>
          </a:p>
          <a:p>
            <a:r>
              <a:rPr lang="hu-HU" dirty="0"/>
              <a:t>A főoldalt mindenféle terméképpel díszitettük.</a:t>
            </a:r>
          </a:p>
          <a:p>
            <a:r>
              <a:rPr lang="hu-HU" dirty="0"/>
              <a:t>Ez az egész weboldal alapja.</a:t>
            </a:r>
          </a:p>
        </p:txBody>
      </p:sp>
    </p:spTree>
    <p:extLst>
      <p:ext uri="{BB962C8B-B14F-4D97-AF65-F5344CB8AC3E}">
        <p14:creationId xmlns:p14="http://schemas.microsoft.com/office/powerpoint/2010/main" val="4187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54DC6320-65C5-406C-A4A4-99E4A6836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" y="-620316"/>
            <a:ext cx="12801600" cy="776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5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44852826-7AEC-424A-B494-202291655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42925"/>
            <a:ext cx="12487275" cy="79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8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1230559-17A3-4790-A1D1-4FF60051B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1025"/>
            <a:ext cx="12306300" cy="77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1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E9B9E67-3677-427C-97C1-A62C4B7CF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1025"/>
            <a:ext cx="12411076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1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8A413F-122F-4973-AE21-F1CD2CCF08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rgbClr val="FFFF00"/>
                </a:solidFill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311B343-DE18-4814-9DCC-FA403DEEC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5425" y="5735637"/>
            <a:ext cx="9144000" cy="1655762"/>
          </a:xfrm>
        </p:spPr>
        <p:txBody>
          <a:bodyPr>
            <a:normAutofit/>
          </a:bodyPr>
          <a:lstStyle/>
          <a:p>
            <a:r>
              <a:rPr lang="hu-HU" sz="3200" dirty="0">
                <a:solidFill>
                  <a:srgbClr val="FFFF00"/>
                </a:solidFill>
              </a:rPr>
              <a:t>Vásároljatok bátran!</a:t>
            </a:r>
          </a:p>
        </p:txBody>
      </p:sp>
    </p:spTree>
    <p:extLst>
      <p:ext uri="{BB962C8B-B14F-4D97-AF65-F5344CB8AC3E}">
        <p14:creationId xmlns:p14="http://schemas.microsoft.com/office/powerpoint/2010/main" val="90439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Szélesvásznú</PresentationFormat>
  <Paragraphs>17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Algerian</vt:lpstr>
      <vt:lpstr>Arial</vt:lpstr>
      <vt:lpstr>Calibri</vt:lpstr>
      <vt:lpstr>Calibri Light</vt:lpstr>
      <vt:lpstr>Office-téma</vt:lpstr>
      <vt:lpstr>PC GSM</vt:lpstr>
      <vt:lpstr>Rólunk</vt:lpstr>
      <vt:lpstr>Főoldal: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Beres Bence</dc:creator>
  <cp:lastModifiedBy>Beres Bence</cp:lastModifiedBy>
  <cp:revision>13</cp:revision>
  <dcterms:created xsi:type="dcterms:W3CDTF">2025-10-06T06:03:28Z</dcterms:created>
  <dcterms:modified xsi:type="dcterms:W3CDTF">2025-10-13T06:58:22Z</dcterms:modified>
</cp:coreProperties>
</file>